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50" r:id="rId1"/>
    <p:sldMasterId id="2147483653" r:id="rId2"/>
    <p:sldMasterId id="2147483657" r:id="rId3"/>
    <p:sldMasterId id="2147483665" r:id="rId4"/>
  </p:sldMasterIdLst>
  <p:notesMasterIdLst>
    <p:notesMasterId r:id="rId6"/>
  </p:notesMasterIdLst>
  <p:handoutMasterIdLst>
    <p:handoutMasterId r:id="rId7"/>
  </p:handoutMasterIdLst>
  <p:sldIdLst>
    <p:sldId id="258" r:id="rId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7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/>
    <p:restoredTop sz="96327"/>
  </p:normalViewPr>
  <p:slideViewPr>
    <p:cSldViewPr snapToGrid="0" snapToObjects="1">
      <p:cViewPr varScale="1">
        <p:scale>
          <a:sx n="124" d="100"/>
          <a:sy n="124" d="100"/>
        </p:scale>
        <p:origin x="23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30" d="100"/>
          <a:sy n="130" d="100"/>
        </p:scale>
        <p:origin x="456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handoutMaster" Target="handoutMasters/handoutMaster1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954FC147-4284-AE41-874B-930C1BCC26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4A71BE9-3BFD-5F44-96E5-A1605948D12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921AD-73F2-7F44-B560-51D963169820}" type="datetimeFigureOut">
              <a:rPr lang="cs-CZ" smtClean="0"/>
              <a:t>22.08.2022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B7F613A-985F-C846-8444-FB3B83FFE59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0BE2BD3-2F56-8843-A590-9984180F66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F2BF29-A8E3-A544-8BA7-F5347CDE4E7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783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9DE878-5419-214B-BC3C-3DF0C3B565C1}" type="datetimeFigureOut">
              <a:rPr lang="cs-CZ" smtClean="0"/>
              <a:t>22.08.2022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55B3C0-B4D7-6541-B17C-3867382DBC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2620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55B3C0-B4D7-6541-B17C-3867382DBC9D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2120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tex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>
            <a:extLst>
              <a:ext uri="{FF2B5EF4-FFF2-40B4-BE49-F238E27FC236}">
                <a16:creationId xmlns:a16="http://schemas.microsoft.com/office/drawing/2014/main" id="{17FD59C3-1F10-A241-B244-773E743E3304}"/>
              </a:ext>
            </a:extLst>
          </p:cNvPr>
          <p:cNvSpPr/>
          <p:nvPr userDrawn="1"/>
        </p:nvSpPr>
        <p:spPr>
          <a:xfrm>
            <a:off x="0" y="4581531"/>
            <a:ext cx="6864638" cy="22764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ln>
                <a:noFill/>
              </a:ln>
            </a:endParaRPr>
          </a:p>
        </p:txBody>
      </p:sp>
      <p:sp>
        <p:nvSpPr>
          <p:cNvPr id="14" name="Zástupný text 13">
            <a:extLst>
              <a:ext uri="{FF2B5EF4-FFF2-40B4-BE49-F238E27FC236}">
                <a16:creationId xmlns:a16="http://schemas.microsoft.com/office/drawing/2014/main" id="{B96B24D6-942D-4046-B628-D60D6CD0B2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2097088"/>
            <a:ext cx="8634050" cy="230346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fontAlgn="t">
              <a:lnSpc>
                <a:spcPts val="3600"/>
              </a:lnSpc>
              <a:spcBef>
                <a:spcPts val="0"/>
              </a:spcBef>
              <a:buNone/>
              <a:defRPr sz="30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18" name="Obdélník 17">
            <a:extLst>
              <a:ext uri="{FF2B5EF4-FFF2-40B4-BE49-F238E27FC236}">
                <a16:creationId xmlns:a16="http://schemas.microsoft.com/office/drawing/2014/main" id="{C2D86044-D099-FC41-BAAB-9AB1B36262F3}"/>
              </a:ext>
            </a:extLst>
          </p:cNvPr>
          <p:cNvSpPr/>
          <p:nvPr userDrawn="1"/>
        </p:nvSpPr>
        <p:spPr>
          <a:xfrm>
            <a:off x="7717637" y="263807"/>
            <a:ext cx="1175538" cy="115416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lvl="0" algn="r"/>
            <a:r>
              <a:rPr lang="cs-CZ" sz="750" b="0" i="0" dirty="0" err="1">
                <a:solidFill>
                  <a:sysClr val="windowText" lastClr="000000"/>
                </a:solidFill>
                <a:latin typeface="+mn-lt"/>
              </a:rPr>
              <a:t>www.onkologickedny.cz</a:t>
            </a:r>
            <a:endParaRPr lang="cs-CZ" sz="750" b="0" i="0" dirty="0">
              <a:solidFill>
                <a:sysClr val="windowText" lastClr="000000"/>
              </a:solidFill>
              <a:latin typeface="+mn-lt"/>
            </a:endParaRPr>
          </a:p>
        </p:txBody>
      </p:sp>
      <p:sp>
        <p:nvSpPr>
          <p:cNvPr id="27" name="Zástupný text 4">
            <a:extLst>
              <a:ext uri="{FF2B5EF4-FFF2-40B4-BE49-F238E27FC236}">
                <a16:creationId xmlns:a16="http://schemas.microsoft.com/office/drawing/2014/main" id="{EDF6A982-0CE2-224A-A468-5CADE968B08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0824" y="4760919"/>
            <a:ext cx="2545556" cy="550761"/>
          </a:xfrm>
          <a:prstGeom prst="rect">
            <a:avLst/>
          </a:prstGeom>
        </p:spPr>
        <p:txBody>
          <a:bodyPr lIns="0" tIns="0" rIns="0" bIns="0" anchor="t"/>
          <a:lstStyle>
            <a:lvl1pPr marL="171446" marR="0" indent="-171446" algn="l" defTabSz="685783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>
                <a:solidFill>
                  <a:schemeClr val="bg1"/>
                </a:solidFill>
              </a:defRPr>
            </a:lvl1pPr>
            <a:lvl2pPr>
              <a:defRPr sz="825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</a:lstStyle>
          <a:p>
            <a:pPr marL="171446" marR="0" lvl="0" indent="-171446" algn="l" defTabSz="68578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name</a:t>
            </a:r>
            <a:endParaRPr lang="cs-CZ" dirty="0"/>
          </a:p>
        </p:txBody>
      </p:sp>
      <p:sp>
        <p:nvSpPr>
          <p:cNvPr id="2" name="Ovál 1">
            <a:extLst>
              <a:ext uri="{FF2B5EF4-FFF2-40B4-BE49-F238E27FC236}">
                <a16:creationId xmlns:a16="http://schemas.microsoft.com/office/drawing/2014/main" id="{52B454CC-B7E0-5540-8947-49A85202F846}"/>
              </a:ext>
            </a:extLst>
          </p:cNvPr>
          <p:cNvSpPr/>
          <p:nvPr userDrawn="1"/>
        </p:nvSpPr>
        <p:spPr>
          <a:xfrm>
            <a:off x="6865200" y="4581530"/>
            <a:ext cx="2278800" cy="227647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E1768997-3454-BB48-8BDF-97459C1A2A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65791" y="261643"/>
            <a:ext cx="1119762" cy="3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150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no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7">
            <a:extLst>
              <a:ext uri="{FF2B5EF4-FFF2-40B4-BE49-F238E27FC236}">
                <a16:creationId xmlns:a16="http://schemas.microsoft.com/office/drawing/2014/main" id="{8C46FDBB-DD7E-234F-96FA-47084613F6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810244"/>
            <a:ext cx="8642349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700" b="1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9" name="Zástupný text 7">
            <a:extLst>
              <a:ext uri="{FF2B5EF4-FFF2-40B4-BE49-F238E27FC236}">
                <a16:creationId xmlns:a16="http://schemas.microsoft.com/office/drawing/2014/main" id="{19EB06EF-3E34-594B-B6A7-05A110BB2A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0826" y="1544399"/>
            <a:ext cx="8642349" cy="50532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 b="0" i="0">
                <a:latin typeface="+mn-lt"/>
              </a:defRPr>
            </a:lvl1pPr>
          </a:lstStyle>
          <a:p>
            <a:pPr lvl="0"/>
            <a:r>
              <a:rPr lang="cs-CZ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3867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7">
            <a:extLst>
              <a:ext uri="{FF2B5EF4-FFF2-40B4-BE49-F238E27FC236}">
                <a16:creationId xmlns:a16="http://schemas.microsoft.com/office/drawing/2014/main" id="{355F2D1F-15F3-7749-A701-913DFBB07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800100"/>
            <a:ext cx="8642350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700" b="1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9" name="Zástupný obsah 3">
            <a:extLst>
              <a:ext uri="{FF2B5EF4-FFF2-40B4-BE49-F238E27FC236}">
                <a16:creationId xmlns:a16="http://schemas.microsoft.com/office/drawing/2014/main" id="{1FC7663E-922F-DE4F-AA86-0792731AF4D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0825" y="1530282"/>
            <a:ext cx="8642350" cy="50673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Insert </a:t>
            </a:r>
            <a:r>
              <a:rPr lang="cs-CZ" dirty="0" err="1"/>
              <a:t>content</a:t>
            </a:r>
            <a:r>
              <a:rPr lang="cs-CZ" dirty="0"/>
              <a:t> </a:t>
            </a:r>
            <a:r>
              <a:rPr lang="cs-CZ" dirty="0" err="1"/>
              <a:t>here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4303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bsah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96D5A09-BEA1-8542-B5E1-C32FA6B0E55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50825" y="800100"/>
            <a:ext cx="8642350" cy="57975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Insert </a:t>
            </a:r>
            <a:r>
              <a:rPr lang="cs-CZ" dirty="0" err="1"/>
              <a:t>content</a:t>
            </a:r>
            <a:r>
              <a:rPr lang="cs-CZ" dirty="0"/>
              <a:t> </a:t>
            </a:r>
            <a:r>
              <a:rPr lang="cs-CZ" dirty="0" err="1"/>
              <a:t>here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6524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text 7">
            <a:extLst>
              <a:ext uri="{FF2B5EF4-FFF2-40B4-BE49-F238E27FC236}">
                <a16:creationId xmlns:a16="http://schemas.microsoft.com/office/drawing/2014/main" id="{2AF57368-2759-2544-9F5A-CF262E373F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1544398"/>
            <a:ext cx="2646760" cy="5053255"/>
          </a:xfrm>
          <a:prstGeom prst="rect">
            <a:avLst/>
          </a:prstGeom>
        </p:spPr>
        <p:txBody>
          <a:bodyPr lIns="0" tIns="0" rIns="0" bIns="0" numCol="1" spcCol="180000"/>
          <a:lstStyle>
            <a:lvl1pPr marL="0" marR="0" indent="0" algn="l" defTabSz="68578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latin typeface="+mn-lt"/>
              </a:defRPr>
            </a:lvl1pPr>
          </a:lstStyle>
          <a:p>
            <a:r>
              <a:rPr lang="cs-CZ" dirty="0">
                <a:effectLst/>
              </a:rPr>
              <a:t>Text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96D5A09-BEA1-8542-B5E1-C32FA6B0E55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32126" y="1544396"/>
            <a:ext cx="5861050" cy="50532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Insert </a:t>
            </a:r>
            <a:r>
              <a:rPr lang="cs-CZ" dirty="0" err="1"/>
              <a:t>content</a:t>
            </a:r>
            <a:r>
              <a:rPr lang="cs-CZ" dirty="0"/>
              <a:t> </a:t>
            </a:r>
            <a:r>
              <a:rPr lang="cs-CZ" dirty="0" err="1"/>
              <a:t>here</a:t>
            </a:r>
            <a:endParaRPr lang="cs-CZ" dirty="0"/>
          </a:p>
        </p:txBody>
      </p:sp>
      <p:sp>
        <p:nvSpPr>
          <p:cNvPr id="9" name="Zástupný text 7">
            <a:extLst>
              <a:ext uri="{FF2B5EF4-FFF2-40B4-BE49-F238E27FC236}">
                <a16:creationId xmlns:a16="http://schemas.microsoft.com/office/drawing/2014/main" id="{E3021AE4-C893-DD45-A530-9FC426ACAD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826" y="800100"/>
            <a:ext cx="8642349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700" b="1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Title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6074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sah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text 7">
            <a:extLst>
              <a:ext uri="{FF2B5EF4-FFF2-40B4-BE49-F238E27FC236}">
                <a16:creationId xmlns:a16="http://schemas.microsoft.com/office/drawing/2014/main" id="{19EB06EF-3E34-594B-B6A7-05A110BB2A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1544396"/>
            <a:ext cx="5564591" cy="505325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350" b="0" i="0">
                <a:latin typeface="+mn-lt"/>
              </a:defRPr>
            </a:lvl1pPr>
          </a:lstStyle>
          <a:p>
            <a:pPr lvl="0"/>
            <a:r>
              <a:rPr lang="cs-CZ" dirty="0"/>
              <a:t>Text</a:t>
            </a:r>
          </a:p>
        </p:txBody>
      </p:sp>
      <p:sp>
        <p:nvSpPr>
          <p:cNvPr id="5" name="Zástupný text 7">
            <a:extLst>
              <a:ext uri="{FF2B5EF4-FFF2-40B4-BE49-F238E27FC236}">
                <a16:creationId xmlns:a16="http://schemas.microsoft.com/office/drawing/2014/main" id="{355F2D1F-15F3-7749-A701-913DFBB07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822" y="806199"/>
            <a:ext cx="5564592" cy="47333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700" b="1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12" name="Zástupný obsah 3">
            <a:extLst>
              <a:ext uri="{FF2B5EF4-FFF2-40B4-BE49-F238E27FC236}">
                <a16:creationId xmlns:a16="http://schemas.microsoft.com/office/drawing/2014/main" id="{54B1DDC4-A48E-9546-B035-183B06EA930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9953" y="806196"/>
            <a:ext cx="2943222" cy="57914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Insert </a:t>
            </a:r>
            <a:r>
              <a:rPr lang="cs-CZ" dirty="0" err="1"/>
              <a:t>content</a:t>
            </a:r>
            <a:r>
              <a:rPr lang="cs-CZ" dirty="0"/>
              <a:t> </a:t>
            </a:r>
            <a:r>
              <a:rPr lang="cs-CZ" dirty="0" err="1"/>
              <a:t>here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78876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>
            <a:extLst>
              <a:ext uri="{FF2B5EF4-FFF2-40B4-BE49-F238E27FC236}">
                <a16:creationId xmlns:a16="http://schemas.microsoft.com/office/drawing/2014/main" id="{06FE66E1-EA40-F24B-BB2C-D79557C44277}"/>
              </a:ext>
            </a:extLst>
          </p:cNvPr>
          <p:cNvSpPr/>
          <p:nvPr userDrawn="1"/>
        </p:nvSpPr>
        <p:spPr>
          <a:xfrm flipH="1">
            <a:off x="2508940" y="7"/>
            <a:ext cx="6635060" cy="686800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>
              <a:ln>
                <a:noFill/>
              </a:ln>
            </a:endParaRPr>
          </a:p>
        </p:txBody>
      </p:sp>
      <p:sp>
        <p:nvSpPr>
          <p:cNvPr id="22" name="Zástupný text 13">
            <a:extLst>
              <a:ext uri="{FF2B5EF4-FFF2-40B4-BE49-F238E27FC236}">
                <a16:creationId xmlns:a16="http://schemas.microsoft.com/office/drawing/2014/main" id="{44F10031-1D10-FB46-887F-0F892B91F9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804740" y="2457450"/>
            <a:ext cx="6088435" cy="1670413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fontAlgn="t">
              <a:lnSpc>
                <a:spcPts val="3600"/>
              </a:lnSpc>
              <a:spcBef>
                <a:spcPts val="0"/>
              </a:spcBef>
              <a:buNone/>
              <a:defRPr sz="30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Thank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message</a:t>
            </a:r>
            <a:r>
              <a:rPr lang="cs-CZ" dirty="0"/>
              <a:t>.</a:t>
            </a:r>
          </a:p>
        </p:txBody>
      </p:sp>
      <p:sp>
        <p:nvSpPr>
          <p:cNvPr id="24" name="Zástupný text 4">
            <a:extLst>
              <a:ext uri="{FF2B5EF4-FFF2-40B4-BE49-F238E27FC236}">
                <a16:creationId xmlns:a16="http://schemas.microsoft.com/office/drawing/2014/main" id="{E7BC8E4D-2896-D743-B1FE-8F21A9BA27E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04742" y="4349444"/>
            <a:ext cx="6088434" cy="1579632"/>
          </a:xfrm>
          <a:prstGeom prst="rect">
            <a:avLst/>
          </a:prstGeom>
        </p:spPr>
        <p:txBody>
          <a:bodyPr lIns="0" tIns="0" rIns="0" bIns="0"/>
          <a:lstStyle>
            <a:lvl1pPr>
              <a:buNone/>
              <a:defRPr sz="1350">
                <a:solidFill>
                  <a:schemeClr val="bg1"/>
                </a:solidFill>
              </a:defRPr>
            </a:lvl1pPr>
            <a:lvl2pPr>
              <a:defRPr sz="825"/>
            </a:lvl2pPr>
            <a:lvl3pPr>
              <a:defRPr sz="825"/>
            </a:lvl3pPr>
            <a:lvl4pPr>
              <a:defRPr sz="825"/>
            </a:lvl4pPr>
            <a:lvl5pPr>
              <a:defRPr sz="825"/>
            </a:lvl5pPr>
          </a:lstStyle>
          <a:p>
            <a:pPr lvl="0"/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name</a:t>
            </a:r>
            <a:r>
              <a:rPr lang="cs-CZ" dirty="0"/>
              <a:t> and </a:t>
            </a:r>
            <a:r>
              <a:rPr lang="cs-CZ" dirty="0" err="1"/>
              <a:t>contact</a:t>
            </a:r>
            <a:endParaRPr lang="cs-CZ" dirty="0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DFEF2617-7154-2C4B-A9E0-2E5C55BC6064}"/>
              </a:ext>
            </a:extLst>
          </p:cNvPr>
          <p:cNvSpPr/>
          <p:nvPr userDrawn="1"/>
        </p:nvSpPr>
        <p:spPr>
          <a:xfrm>
            <a:off x="0" y="4349444"/>
            <a:ext cx="2508940" cy="250854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9AF25C8B-8270-6940-92A2-CF71093ECEDD}"/>
              </a:ext>
            </a:extLst>
          </p:cNvPr>
          <p:cNvSpPr/>
          <p:nvPr userDrawn="1"/>
        </p:nvSpPr>
        <p:spPr>
          <a:xfrm>
            <a:off x="7771534" y="267175"/>
            <a:ext cx="1175538" cy="115416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lvl="0" algn="r"/>
            <a:r>
              <a:rPr lang="cs-CZ" sz="750" b="0" i="0" dirty="0" err="1">
                <a:solidFill>
                  <a:schemeClr val="bg1"/>
                </a:solidFill>
                <a:latin typeface="+mn-lt"/>
              </a:rPr>
              <a:t>www.onkologickedny.cz</a:t>
            </a:r>
            <a:endParaRPr lang="cs-CZ" sz="750" b="0" i="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3E44256D-05CA-3C40-A0C3-3F079B7E1B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65791" y="261643"/>
            <a:ext cx="1119762" cy="3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510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7">
            <a:extLst>
              <a:ext uri="{FF2B5EF4-FFF2-40B4-BE49-F238E27FC236}">
                <a16:creationId xmlns:a16="http://schemas.microsoft.com/office/drawing/2014/main" id="{8C46FDBB-DD7E-234F-96FA-47084613F6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826" y="260350"/>
            <a:ext cx="8642350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700" b="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Title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834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628B0C49-D928-F945-ADE2-61E3E2D9935D}"/>
              </a:ext>
            </a:extLst>
          </p:cNvPr>
          <p:cNvSpPr/>
          <p:nvPr userDrawn="1"/>
        </p:nvSpPr>
        <p:spPr>
          <a:xfrm>
            <a:off x="0" y="669073"/>
            <a:ext cx="9144000" cy="618892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 dirty="0"/>
          </a:p>
        </p:txBody>
      </p:sp>
      <p:sp>
        <p:nvSpPr>
          <p:cNvPr id="4" name="Zástupný text 7">
            <a:extLst>
              <a:ext uri="{FF2B5EF4-FFF2-40B4-BE49-F238E27FC236}">
                <a16:creationId xmlns:a16="http://schemas.microsoft.com/office/drawing/2014/main" id="{F4863D91-AC0E-2C46-A8C0-65EF5F63ED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5271" y="798762"/>
            <a:ext cx="8637247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7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Content</a:t>
            </a:r>
            <a:endParaRPr lang="cs-CZ" dirty="0"/>
          </a:p>
        </p:txBody>
      </p:sp>
      <p:sp>
        <p:nvSpPr>
          <p:cNvPr id="5" name="Zástupný text 7">
            <a:extLst>
              <a:ext uri="{FF2B5EF4-FFF2-40B4-BE49-F238E27FC236}">
                <a16:creationId xmlns:a16="http://schemas.microsoft.com/office/drawing/2014/main" id="{9EA412AC-2DBD-2547-8B8E-687D4094B6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1521620"/>
            <a:ext cx="8646839" cy="5073316"/>
          </a:xfrm>
          <a:prstGeom prst="rect">
            <a:avLst/>
          </a:prstGeom>
        </p:spPr>
        <p:txBody>
          <a:bodyPr lIns="0" tIns="0" rIns="0" bIns="0"/>
          <a:lstStyle>
            <a:lvl1pPr marL="257168" indent="-257168">
              <a:lnSpc>
                <a:spcPts val="1875"/>
              </a:lnSpc>
              <a:buFont typeface="Arial" panose="020B0604020202020204" pitchFamily="34" charset="0"/>
              <a:buChar char="•"/>
              <a:defRPr sz="18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First</a:t>
            </a:r>
            <a:r>
              <a:rPr lang="cs-CZ" dirty="0"/>
              <a:t> </a:t>
            </a:r>
            <a:r>
              <a:rPr lang="cs-CZ" dirty="0" err="1"/>
              <a:t>chapter</a:t>
            </a:r>
            <a:endParaRPr lang="cs-CZ" dirty="0"/>
          </a:p>
          <a:p>
            <a:pPr lvl="0"/>
            <a:r>
              <a:rPr lang="cs-CZ" dirty="0"/>
              <a:t>Second </a:t>
            </a:r>
            <a:r>
              <a:rPr lang="cs-CZ" dirty="0" err="1"/>
              <a:t>chapter</a:t>
            </a:r>
            <a:endParaRPr lang="cs-CZ" dirty="0"/>
          </a:p>
          <a:p>
            <a:pPr lvl="0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chapter</a:t>
            </a:r>
            <a:endParaRPr lang="cs-CZ" dirty="0"/>
          </a:p>
          <a:p>
            <a:pPr lvl="0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chapter</a:t>
            </a:r>
            <a:endParaRPr lang="cs-CZ" dirty="0"/>
          </a:p>
          <a:p>
            <a:pPr lvl="0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chapter</a:t>
            </a:r>
            <a:endParaRPr lang="cs-CZ" dirty="0"/>
          </a:p>
          <a:p>
            <a:pPr lvl="0"/>
            <a:r>
              <a:rPr lang="cs-CZ" dirty="0" err="1"/>
              <a:t>Sixth</a:t>
            </a:r>
            <a:r>
              <a:rPr lang="cs-CZ" dirty="0"/>
              <a:t> </a:t>
            </a:r>
            <a:r>
              <a:rPr lang="cs-CZ" dirty="0" err="1"/>
              <a:t>chapter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2A4F0778-5B70-C04D-8A9B-3D99739B00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825" y="260350"/>
            <a:ext cx="637166" cy="317304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074CA760-1225-5C45-91D4-1C6EB3F553AB}"/>
              </a:ext>
            </a:extLst>
          </p:cNvPr>
          <p:cNvSpPr/>
          <p:nvPr userDrawn="1"/>
        </p:nvSpPr>
        <p:spPr>
          <a:xfrm>
            <a:off x="8510101" y="260350"/>
            <a:ext cx="387563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/>
            <a:fld id="{9DF95F3C-09ED-3447-B910-0D0B83E88D2E}" type="slidenum">
              <a:rPr lang="cs-CZ" sz="750" b="0" i="0" u="none" smtClean="0">
                <a:solidFill>
                  <a:schemeClr val="tx1"/>
                </a:solidFill>
                <a:latin typeface="+mn-lt"/>
              </a:rPr>
              <a:t>‹#›</a:t>
            </a:fld>
            <a:endParaRPr lang="cs-CZ" sz="750" b="0" i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9057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ázev kapitol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48552D47-49C3-2349-B97A-87C4A6B44FD2}"/>
              </a:ext>
            </a:extLst>
          </p:cNvPr>
          <p:cNvSpPr/>
          <p:nvPr userDrawn="1"/>
        </p:nvSpPr>
        <p:spPr>
          <a:xfrm>
            <a:off x="0" y="669073"/>
            <a:ext cx="9144000" cy="618892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 dirty="0"/>
          </a:p>
        </p:txBody>
      </p:sp>
      <p:sp>
        <p:nvSpPr>
          <p:cNvPr id="7" name="Zástupný text 13">
            <a:extLst>
              <a:ext uri="{FF2B5EF4-FFF2-40B4-BE49-F238E27FC236}">
                <a16:creationId xmlns:a16="http://schemas.microsoft.com/office/drawing/2014/main" id="{E4EA711B-820C-E844-B3F5-94B821271C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824" y="798766"/>
            <a:ext cx="8642351" cy="579888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lnSpc>
                <a:spcPts val="4050"/>
              </a:lnSpc>
              <a:spcBef>
                <a:spcPts val="0"/>
              </a:spcBef>
              <a:buNone/>
              <a:defRPr sz="3600" b="1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AFDEE2BE-82FF-A24F-8457-AD393C801A86}"/>
              </a:ext>
            </a:extLst>
          </p:cNvPr>
          <p:cNvSpPr/>
          <p:nvPr userDrawn="1"/>
        </p:nvSpPr>
        <p:spPr>
          <a:xfrm>
            <a:off x="8510101" y="260350"/>
            <a:ext cx="387563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/>
            <a:fld id="{9DF95F3C-09ED-3447-B910-0D0B83E88D2E}" type="slidenum">
              <a:rPr lang="cs-CZ" sz="750" b="0" i="0" u="none" smtClean="0">
                <a:solidFill>
                  <a:schemeClr val="tx1"/>
                </a:solidFill>
                <a:latin typeface="+mn-lt"/>
              </a:rPr>
              <a:t>‹#›</a:t>
            </a:fld>
            <a:endParaRPr lang="cs-CZ" sz="750" b="0" i="0" dirty="0">
              <a:latin typeface="+mn-lt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77467EAF-4A65-7945-8DC7-253BFE6E07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825" y="260350"/>
            <a:ext cx="637166" cy="31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709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>
            <a:extLst>
              <a:ext uri="{FF2B5EF4-FFF2-40B4-BE49-F238E27FC236}">
                <a16:creationId xmlns:a16="http://schemas.microsoft.com/office/drawing/2014/main" id="{81099111-2163-5742-ABEA-518A93312CAC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 dirty="0">
              <a:ln>
                <a:noFill/>
              </a:ln>
            </a:endParaRPr>
          </a:p>
        </p:txBody>
      </p:sp>
      <p:sp>
        <p:nvSpPr>
          <p:cNvPr id="4" name="Zástupný text 7">
            <a:extLst>
              <a:ext uri="{FF2B5EF4-FFF2-40B4-BE49-F238E27FC236}">
                <a16:creationId xmlns:a16="http://schemas.microsoft.com/office/drawing/2014/main" id="{F4863D91-AC0E-2C46-A8C0-65EF5F63ED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798762"/>
            <a:ext cx="8646839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7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Content</a:t>
            </a:r>
            <a:endParaRPr lang="cs-CZ" dirty="0"/>
          </a:p>
        </p:txBody>
      </p:sp>
      <p:sp>
        <p:nvSpPr>
          <p:cNvPr id="5" name="Zástupný text 7">
            <a:extLst>
              <a:ext uri="{FF2B5EF4-FFF2-40B4-BE49-F238E27FC236}">
                <a16:creationId xmlns:a16="http://schemas.microsoft.com/office/drawing/2014/main" id="{9EA412AC-2DBD-2547-8B8E-687D4094B6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0825" y="1517886"/>
            <a:ext cx="8646839" cy="5079764"/>
          </a:xfrm>
          <a:prstGeom prst="rect">
            <a:avLst/>
          </a:prstGeom>
        </p:spPr>
        <p:txBody>
          <a:bodyPr lIns="0" tIns="0" rIns="0" bIns="0"/>
          <a:lstStyle>
            <a:lvl1pPr marL="257168" indent="-257168">
              <a:lnSpc>
                <a:spcPts val="1875"/>
              </a:lnSpc>
              <a:buFont typeface="Arial" panose="020B0604020202020204" pitchFamily="34" charset="0"/>
              <a:buChar char="•"/>
              <a:defRPr sz="1800" b="0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First</a:t>
            </a:r>
            <a:r>
              <a:rPr lang="cs-CZ" dirty="0"/>
              <a:t> </a:t>
            </a:r>
            <a:r>
              <a:rPr lang="cs-CZ" dirty="0" err="1"/>
              <a:t>chapter</a:t>
            </a:r>
            <a:endParaRPr lang="cs-CZ" dirty="0"/>
          </a:p>
          <a:p>
            <a:pPr lvl="0"/>
            <a:r>
              <a:rPr lang="cs-CZ" dirty="0"/>
              <a:t>Second </a:t>
            </a:r>
            <a:r>
              <a:rPr lang="cs-CZ" dirty="0" err="1"/>
              <a:t>chapter</a:t>
            </a:r>
            <a:endParaRPr lang="cs-CZ" dirty="0"/>
          </a:p>
          <a:p>
            <a:pPr lvl="0"/>
            <a:r>
              <a:rPr lang="cs-CZ" dirty="0" err="1"/>
              <a:t>Third</a:t>
            </a:r>
            <a:r>
              <a:rPr lang="cs-CZ" dirty="0"/>
              <a:t> </a:t>
            </a:r>
            <a:r>
              <a:rPr lang="cs-CZ" dirty="0" err="1"/>
              <a:t>chapter</a:t>
            </a:r>
            <a:endParaRPr lang="cs-CZ" dirty="0"/>
          </a:p>
          <a:p>
            <a:pPr lvl="0"/>
            <a:r>
              <a:rPr lang="cs-CZ" dirty="0" err="1"/>
              <a:t>Fourth</a:t>
            </a:r>
            <a:r>
              <a:rPr lang="cs-CZ" dirty="0"/>
              <a:t> </a:t>
            </a:r>
            <a:r>
              <a:rPr lang="cs-CZ" dirty="0" err="1"/>
              <a:t>chapter</a:t>
            </a:r>
            <a:endParaRPr lang="cs-CZ" dirty="0"/>
          </a:p>
          <a:p>
            <a:pPr lvl="0"/>
            <a:r>
              <a:rPr lang="cs-CZ" dirty="0" err="1"/>
              <a:t>Fifth</a:t>
            </a:r>
            <a:r>
              <a:rPr lang="cs-CZ" dirty="0"/>
              <a:t> </a:t>
            </a:r>
            <a:r>
              <a:rPr lang="cs-CZ" dirty="0" err="1"/>
              <a:t>chapter</a:t>
            </a:r>
            <a:endParaRPr lang="cs-CZ" dirty="0"/>
          </a:p>
          <a:p>
            <a:pPr lvl="0"/>
            <a:r>
              <a:rPr lang="cs-CZ" dirty="0" err="1"/>
              <a:t>Sixth</a:t>
            </a:r>
            <a:r>
              <a:rPr lang="cs-CZ" dirty="0"/>
              <a:t> </a:t>
            </a:r>
            <a:r>
              <a:rPr lang="cs-CZ" dirty="0" err="1"/>
              <a:t>chapter</a:t>
            </a:r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464C0D05-7C09-6B46-9A18-6ED6B62F5C5D}"/>
              </a:ext>
            </a:extLst>
          </p:cNvPr>
          <p:cNvSpPr/>
          <p:nvPr userDrawn="1"/>
        </p:nvSpPr>
        <p:spPr>
          <a:xfrm>
            <a:off x="8510101" y="260350"/>
            <a:ext cx="387563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/>
            <a:fld id="{9DF95F3C-09ED-3447-B910-0D0B83E88D2E}" type="slidenum">
              <a:rPr lang="cs-CZ" sz="750" b="0" i="0" u="none" smtClean="0">
                <a:solidFill>
                  <a:schemeClr val="tx1"/>
                </a:solidFill>
                <a:latin typeface="+mn-lt"/>
              </a:rPr>
              <a:t>‹#›</a:t>
            </a:fld>
            <a:endParaRPr lang="cs-CZ" sz="750" b="0" i="0" dirty="0">
              <a:latin typeface="+mn-lt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1BF8FC6E-B093-A541-9368-DDAB73FE52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825" y="260350"/>
            <a:ext cx="637166" cy="31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036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ázev kapitoly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text 13">
            <a:extLst>
              <a:ext uri="{FF2B5EF4-FFF2-40B4-BE49-F238E27FC236}">
                <a16:creationId xmlns:a16="http://schemas.microsoft.com/office/drawing/2014/main" id="{E4EA711B-820C-E844-B3F5-94B821271C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825" y="798762"/>
            <a:ext cx="8642350" cy="57988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lnSpc>
                <a:spcPts val="4050"/>
              </a:lnSpc>
              <a:spcBef>
                <a:spcPts val="0"/>
              </a:spcBef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Title</a:t>
            </a:r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5F4B119A-688C-1B44-88A4-7454F171DB61}"/>
              </a:ext>
            </a:extLst>
          </p:cNvPr>
          <p:cNvSpPr/>
          <p:nvPr userDrawn="1"/>
        </p:nvSpPr>
        <p:spPr>
          <a:xfrm>
            <a:off x="8510101" y="260350"/>
            <a:ext cx="387563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/>
            <a:fld id="{9DF95F3C-09ED-3447-B910-0D0B83E88D2E}" type="slidenum">
              <a:rPr lang="cs-CZ" sz="750" b="0" i="0" u="none" smtClean="0">
                <a:solidFill>
                  <a:schemeClr val="tx1"/>
                </a:solidFill>
                <a:latin typeface="+mn-lt"/>
              </a:rPr>
              <a:t>‹#›</a:t>
            </a:fld>
            <a:endParaRPr lang="cs-CZ" sz="750" b="0" i="0" dirty="0">
              <a:latin typeface="+mn-lt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D1C38CE-A8BD-0C40-BA52-831109E491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825" y="260350"/>
            <a:ext cx="637166" cy="31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054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7369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3F2BBC77-DF1B-3A46-964F-5D6B6F772474}"/>
              </a:ext>
            </a:extLst>
          </p:cNvPr>
          <p:cNvSpPr/>
          <p:nvPr userDrawn="1"/>
        </p:nvSpPr>
        <p:spPr>
          <a:xfrm>
            <a:off x="115100" y="166258"/>
            <a:ext cx="8875434" cy="4348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" name="Zástupný obsah 3">
            <a:extLst>
              <a:ext uri="{FF2B5EF4-FFF2-40B4-BE49-F238E27FC236}">
                <a16:creationId xmlns:a16="http://schemas.microsoft.com/office/drawing/2014/main" id="{185B2709-EA22-6546-9F43-BCA3E2F59A4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cs-CZ" dirty="0"/>
              <a:t>Insert </a:t>
            </a:r>
            <a:r>
              <a:rPr lang="cs-CZ" dirty="0" err="1"/>
              <a:t>content</a:t>
            </a:r>
            <a:r>
              <a:rPr lang="cs-CZ" dirty="0"/>
              <a:t> </a:t>
            </a:r>
            <a:r>
              <a:rPr lang="cs-CZ" dirty="0" err="1"/>
              <a:t>here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0803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7">
            <a:extLst>
              <a:ext uri="{FF2B5EF4-FFF2-40B4-BE49-F238E27FC236}">
                <a16:creationId xmlns:a16="http://schemas.microsoft.com/office/drawing/2014/main" id="{8C46FDBB-DD7E-234F-96FA-47084613F6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0826" y="800100"/>
            <a:ext cx="8642350" cy="45877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700" b="1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cs-CZ" dirty="0" err="1"/>
              <a:t>Title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7468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3831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704" r:id="rId2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3" pos="158" userDrawn="1">
          <p15:clr>
            <a:srgbClr val="F26B43"/>
          </p15:clr>
        </p15:guide>
        <p15:guide id="14" pos="5602" userDrawn="1">
          <p15:clr>
            <a:srgbClr val="F26B43"/>
          </p15:clr>
        </p15:guide>
        <p15:guide id="15" orient="horz" pos="164" userDrawn="1">
          <p15:clr>
            <a:srgbClr val="F26B43"/>
          </p15:clr>
        </p15:guide>
        <p15:guide id="16" orient="horz" pos="415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1152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88" r:id="rId3"/>
    <p:sldLayoutId id="2147483689" r:id="rId4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3" orient="horz" pos="164" userDrawn="1">
          <p15:clr>
            <a:srgbClr val="F26B43"/>
          </p15:clr>
        </p15:guide>
        <p15:guide id="14" orient="horz" pos="4156" userDrawn="1">
          <p15:clr>
            <a:srgbClr val="F26B43"/>
          </p15:clr>
        </p15:guide>
        <p15:guide id="15" pos="158" userDrawn="1">
          <p15:clr>
            <a:srgbClr val="F26B43"/>
          </p15:clr>
        </p15:guide>
        <p15:guide id="16" pos="5602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006FAE8A-8D08-A048-905C-A3B9660CA050}"/>
              </a:ext>
            </a:extLst>
          </p:cNvPr>
          <p:cNvSpPr/>
          <p:nvPr userDrawn="1"/>
        </p:nvSpPr>
        <p:spPr>
          <a:xfrm>
            <a:off x="8510101" y="260350"/>
            <a:ext cx="387563" cy="11541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/>
            <a:fld id="{9DF95F3C-09ED-3447-B910-0D0B83E88D2E}" type="slidenum">
              <a:rPr lang="cs-CZ" sz="750" b="0" i="0" u="none" smtClean="0">
                <a:solidFill>
                  <a:schemeClr val="tx1"/>
                </a:solidFill>
                <a:latin typeface="+mn-lt"/>
              </a:rPr>
              <a:t>‹#›</a:t>
            </a:fld>
            <a:endParaRPr lang="cs-CZ" sz="750" b="0" i="0" dirty="0">
              <a:latin typeface="+mn-lt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9148F3F-6716-6C4D-ACBC-A22353E8CCCC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250825" y="260350"/>
            <a:ext cx="637166" cy="31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635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91" r:id="rId2"/>
    <p:sldLayoutId id="2147483662" r:id="rId3"/>
    <p:sldLayoutId id="2147483663" r:id="rId4"/>
    <p:sldLayoutId id="2147483661" r:id="rId5"/>
    <p:sldLayoutId id="2147483690" r:id="rId6"/>
    <p:sldLayoutId id="2147483659" r:id="rId7"/>
    <p:sldLayoutId id="2147483687" r:id="rId8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3" pos="158" userDrawn="1">
          <p15:clr>
            <a:srgbClr val="F26B43"/>
          </p15:clr>
        </p15:guide>
        <p15:guide id="14" pos="5602" userDrawn="1">
          <p15:clr>
            <a:srgbClr val="F26B43"/>
          </p15:clr>
        </p15:guide>
        <p15:guide id="16" orient="horz" pos="4156" userDrawn="1">
          <p15:clr>
            <a:srgbClr val="F26B43"/>
          </p15:clr>
        </p15:guide>
        <p15:guide id="17" orient="horz" pos="164" userDrawn="1">
          <p15:clr>
            <a:srgbClr val="F26B43"/>
          </p15:clr>
        </p15:guide>
        <p15:guide id="18" orient="horz" pos="504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4901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3" orient="horz" pos="4156" userDrawn="1">
          <p15:clr>
            <a:srgbClr val="F26B43"/>
          </p15:clr>
        </p15:guide>
        <p15:guide id="14" orient="horz" pos="164" userDrawn="1">
          <p15:clr>
            <a:srgbClr val="F26B43"/>
          </p15:clr>
        </p15:guide>
        <p15:guide id="15" pos="158" userDrawn="1">
          <p15:clr>
            <a:srgbClr val="F26B43"/>
          </p15:clr>
        </p15:guide>
        <p15:guide id="16" pos="560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ástupný text 1">
            <a:extLst>
              <a:ext uri="{FF2B5EF4-FFF2-40B4-BE49-F238E27FC236}">
                <a16:creationId xmlns:a16="http://schemas.microsoft.com/office/drawing/2014/main" id="{F6CF7C27-7C8D-8A41-8D05-04C993BFF1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7875" y="1670033"/>
            <a:ext cx="11449051" cy="397939"/>
          </a:xfrm>
        </p:spPr>
        <p:txBody>
          <a:bodyPr/>
          <a:lstStyle/>
          <a:p>
            <a:r>
              <a:rPr lang="cs-CZ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</a:t>
            </a:r>
            <a:r>
              <a:rPr lang="cs-C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cs-C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template</a:t>
            </a:r>
            <a:endParaRPr lang="cs-CZ" sz="1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3281BF1C-0695-6047-8586-B6A450BE714A}"/>
              </a:ext>
            </a:extLst>
          </p:cNvPr>
          <p:cNvSpPr txBox="1"/>
          <p:nvPr/>
        </p:nvSpPr>
        <p:spPr>
          <a:xfrm>
            <a:off x="484735" y="3277277"/>
            <a:ext cx="3733523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Use </a:t>
            </a:r>
            <a:r>
              <a:rPr lang="cs-CZ" sz="1600" dirty="0" err="1"/>
              <a:t>only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theme's</a:t>
            </a:r>
            <a:r>
              <a:rPr lang="cs-CZ" sz="1600" dirty="0"/>
              <a:t> </a:t>
            </a:r>
            <a:r>
              <a:rPr lang="cs-CZ" sz="1600" dirty="0" err="1"/>
              <a:t>preset</a:t>
            </a:r>
            <a:r>
              <a:rPr lang="cs-CZ" sz="1600" dirty="0"/>
              <a:t> </a:t>
            </a:r>
            <a:r>
              <a:rPr lang="cs-CZ" sz="1600" dirty="0" err="1"/>
              <a:t>fonts</a:t>
            </a:r>
            <a:r>
              <a:rPr lang="cs-CZ" sz="1600" dirty="0"/>
              <a:t>.</a:t>
            </a:r>
          </a:p>
          <a:p>
            <a:r>
              <a:rPr lang="cs-CZ" sz="1200" dirty="0"/>
              <a:t>(Arial </a:t>
            </a:r>
            <a:r>
              <a:rPr lang="cs-CZ" sz="1200" dirty="0" err="1"/>
              <a:t>Regular</a:t>
            </a:r>
            <a:r>
              <a:rPr lang="cs-CZ" sz="1200" dirty="0"/>
              <a:t>, Arial </a:t>
            </a:r>
            <a:r>
              <a:rPr lang="cs-CZ" sz="1200" dirty="0" err="1"/>
              <a:t>Bold</a:t>
            </a:r>
            <a:r>
              <a:rPr lang="cs-CZ" sz="1200" dirty="0"/>
              <a:t>, Arial </a:t>
            </a:r>
            <a:r>
              <a:rPr lang="cs-CZ" sz="1200" dirty="0" err="1"/>
              <a:t>Italic</a:t>
            </a:r>
            <a:r>
              <a:rPr lang="cs-CZ" sz="1200" dirty="0"/>
              <a:t>, Arial </a:t>
            </a:r>
            <a:r>
              <a:rPr lang="cs-CZ" sz="1200" dirty="0" err="1"/>
              <a:t>Bold</a:t>
            </a:r>
            <a:r>
              <a:rPr lang="cs-CZ" sz="1200" dirty="0"/>
              <a:t> </a:t>
            </a:r>
            <a:r>
              <a:rPr lang="cs-CZ" sz="1200" dirty="0" err="1"/>
              <a:t>Italic</a:t>
            </a:r>
            <a:r>
              <a:rPr lang="cs-CZ" sz="1200" dirty="0"/>
              <a:t>)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959DB8B6-D399-D649-8B94-80039A4FFF7A}"/>
              </a:ext>
            </a:extLst>
          </p:cNvPr>
          <p:cNvSpPr txBox="1"/>
          <p:nvPr/>
        </p:nvSpPr>
        <p:spPr>
          <a:xfrm>
            <a:off x="484734" y="3930786"/>
            <a:ext cx="2900153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Use </a:t>
            </a:r>
            <a:r>
              <a:rPr lang="cs-CZ" sz="1600" dirty="0" err="1"/>
              <a:t>only</a:t>
            </a:r>
            <a:r>
              <a:rPr lang="cs-CZ" sz="1600" dirty="0"/>
              <a:t> </a:t>
            </a:r>
            <a:r>
              <a:rPr lang="cs-CZ" sz="1600" dirty="0" err="1"/>
              <a:t>preset</a:t>
            </a:r>
            <a:r>
              <a:rPr lang="cs-CZ" sz="1600" dirty="0"/>
              <a:t> </a:t>
            </a:r>
            <a:r>
              <a:rPr lang="cs-CZ" sz="1600" dirty="0" err="1"/>
              <a:t>theme</a:t>
            </a:r>
            <a:r>
              <a:rPr lang="cs-CZ" sz="1600" dirty="0"/>
              <a:t> </a:t>
            </a:r>
            <a:r>
              <a:rPr lang="cs-CZ" sz="1600" dirty="0" err="1"/>
              <a:t>colors</a:t>
            </a:r>
            <a:r>
              <a:rPr lang="cs-CZ" sz="1600" dirty="0"/>
              <a:t>.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38A86E66-82CC-5948-B50B-92CF82FDEA12}"/>
              </a:ext>
            </a:extLst>
          </p:cNvPr>
          <p:cNvSpPr txBox="1"/>
          <p:nvPr/>
        </p:nvSpPr>
        <p:spPr>
          <a:xfrm>
            <a:off x="160603" y="3277277"/>
            <a:ext cx="35618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1.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C3E899DC-9146-FF42-A67E-7416A30D146A}"/>
              </a:ext>
            </a:extLst>
          </p:cNvPr>
          <p:cNvSpPr txBox="1"/>
          <p:nvPr/>
        </p:nvSpPr>
        <p:spPr>
          <a:xfrm>
            <a:off x="160603" y="3930786"/>
            <a:ext cx="35618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2.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25453DBE-6AC5-F14A-8071-1C9185E40403}"/>
              </a:ext>
            </a:extLst>
          </p:cNvPr>
          <p:cNvSpPr txBox="1"/>
          <p:nvPr/>
        </p:nvSpPr>
        <p:spPr>
          <a:xfrm>
            <a:off x="484731" y="4488835"/>
            <a:ext cx="6473695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 err="1"/>
              <a:t>Work</a:t>
            </a:r>
            <a:r>
              <a:rPr lang="cs-CZ" sz="1600" dirty="0"/>
              <a:t> in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zone</a:t>
            </a:r>
            <a:r>
              <a:rPr lang="cs-CZ" sz="1600" dirty="0"/>
              <a:t> </a:t>
            </a:r>
            <a:r>
              <a:rPr lang="cs-CZ" sz="1600" dirty="0" err="1"/>
              <a:t>marked</a:t>
            </a:r>
            <a:r>
              <a:rPr lang="cs-CZ" sz="1600" dirty="0"/>
              <a:t> by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guides</a:t>
            </a:r>
            <a:r>
              <a:rPr lang="cs-CZ" sz="1600" dirty="0"/>
              <a:t>.</a:t>
            </a:r>
          </a:p>
          <a:p>
            <a:r>
              <a:rPr lang="cs-CZ" sz="1200" dirty="0"/>
              <a:t>(</a:t>
            </a:r>
            <a:r>
              <a:rPr lang="cs-CZ" sz="1200" dirty="0" err="1"/>
              <a:t>if</a:t>
            </a:r>
            <a:r>
              <a:rPr lang="cs-CZ" sz="1200" dirty="0"/>
              <a:t> </a:t>
            </a:r>
            <a:r>
              <a:rPr lang="cs-CZ" sz="1200" dirty="0" err="1"/>
              <a:t>you</a:t>
            </a:r>
            <a:r>
              <a:rPr lang="cs-CZ" sz="1200" dirty="0"/>
              <a:t> </a:t>
            </a:r>
            <a:r>
              <a:rPr lang="cs-CZ" sz="1200" dirty="0" err="1"/>
              <a:t>don't</a:t>
            </a:r>
            <a:r>
              <a:rPr lang="cs-CZ" sz="1200" dirty="0"/>
              <a:t> </a:t>
            </a:r>
            <a:r>
              <a:rPr lang="cs-CZ" sz="1200" dirty="0" err="1"/>
              <a:t>have</a:t>
            </a:r>
            <a:r>
              <a:rPr lang="cs-CZ" sz="1200" dirty="0"/>
              <a:t> </a:t>
            </a:r>
            <a:r>
              <a:rPr lang="cs-CZ" sz="1200" dirty="0" err="1"/>
              <a:t>guides</a:t>
            </a:r>
            <a:r>
              <a:rPr lang="cs-CZ" sz="1200" dirty="0"/>
              <a:t> </a:t>
            </a:r>
            <a:r>
              <a:rPr lang="cs-CZ" sz="1200" dirty="0" err="1"/>
              <a:t>enabled</a:t>
            </a:r>
            <a:r>
              <a:rPr lang="cs-CZ" sz="1200" dirty="0"/>
              <a:t>, </a:t>
            </a:r>
            <a:r>
              <a:rPr lang="cs-CZ" sz="1200" dirty="0" err="1"/>
              <a:t>turn</a:t>
            </a:r>
            <a:r>
              <a:rPr lang="cs-CZ" sz="1200" dirty="0"/>
              <a:t> </a:t>
            </a:r>
            <a:r>
              <a:rPr lang="cs-CZ" sz="1200" dirty="0" err="1"/>
              <a:t>them</a:t>
            </a:r>
            <a:r>
              <a:rPr lang="cs-CZ" sz="1200" dirty="0"/>
              <a:t> on </a:t>
            </a:r>
            <a:r>
              <a:rPr lang="cs-CZ" sz="1200" dirty="0" err="1"/>
              <a:t>here</a:t>
            </a:r>
            <a:r>
              <a:rPr lang="cs-CZ" sz="1200" dirty="0"/>
              <a:t> &gt; </a:t>
            </a:r>
            <a:r>
              <a:rPr lang="cs-CZ" sz="1200" dirty="0" err="1"/>
              <a:t>View</a:t>
            </a:r>
            <a:r>
              <a:rPr lang="cs-CZ" sz="1200" dirty="0"/>
              <a:t> </a:t>
            </a:r>
            <a:r>
              <a:rPr lang="cs-CZ" sz="1200" dirty="0" err="1"/>
              <a:t>tab</a:t>
            </a:r>
            <a:r>
              <a:rPr lang="cs-CZ" sz="1200" dirty="0"/>
              <a:t> &gt; </a:t>
            </a:r>
            <a:r>
              <a:rPr lang="cs-CZ" sz="1200" dirty="0" err="1"/>
              <a:t>check</a:t>
            </a:r>
            <a:r>
              <a:rPr lang="cs-CZ" sz="1200" dirty="0"/>
              <a:t> </a:t>
            </a:r>
            <a:r>
              <a:rPr lang="cs-CZ" sz="1200" dirty="0" err="1"/>
              <a:t>the</a:t>
            </a:r>
            <a:r>
              <a:rPr lang="cs-CZ" sz="1200" dirty="0"/>
              <a:t> box </a:t>
            </a:r>
            <a:r>
              <a:rPr lang="cs-CZ" sz="1200" dirty="0" err="1"/>
              <a:t>with</a:t>
            </a:r>
            <a:r>
              <a:rPr lang="cs-CZ" sz="1200" dirty="0"/>
              <a:t> </a:t>
            </a:r>
            <a:r>
              <a:rPr lang="cs-CZ" sz="1200" dirty="0" err="1"/>
              <a:t>guides</a:t>
            </a:r>
            <a:r>
              <a:rPr lang="cs-CZ" sz="1200" dirty="0"/>
              <a:t>)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DFD0355A-DCAF-744C-A014-7580295D2E3C}"/>
              </a:ext>
            </a:extLst>
          </p:cNvPr>
          <p:cNvSpPr txBox="1"/>
          <p:nvPr/>
        </p:nvSpPr>
        <p:spPr>
          <a:xfrm>
            <a:off x="160603" y="4488835"/>
            <a:ext cx="35618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3.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328A44EC-C387-6D4E-AFBC-C9C7CE3A4528}"/>
              </a:ext>
            </a:extLst>
          </p:cNvPr>
          <p:cNvSpPr txBox="1"/>
          <p:nvPr/>
        </p:nvSpPr>
        <p:spPr>
          <a:xfrm>
            <a:off x="484735" y="5231551"/>
            <a:ext cx="3597460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Do not </a:t>
            </a:r>
            <a:r>
              <a:rPr lang="cs-CZ" sz="1600" dirty="0" err="1"/>
              <a:t>cover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header</a:t>
            </a:r>
            <a:r>
              <a:rPr lang="cs-CZ" sz="1600" dirty="0"/>
              <a:t> </a:t>
            </a:r>
            <a:r>
              <a:rPr lang="cs-CZ" sz="1600" dirty="0" err="1"/>
              <a:t>with</a:t>
            </a:r>
            <a:r>
              <a:rPr lang="cs-CZ" sz="1600" dirty="0"/>
              <a:t> </a:t>
            </a:r>
            <a:r>
              <a:rPr lang="cs-CZ" sz="1600" dirty="0" err="1"/>
              <a:t>content</a:t>
            </a:r>
            <a:r>
              <a:rPr lang="cs-CZ" sz="1600" dirty="0"/>
              <a:t>.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EE62C7C3-C27F-7946-95B2-B6F4765F60EA}"/>
              </a:ext>
            </a:extLst>
          </p:cNvPr>
          <p:cNvSpPr txBox="1"/>
          <p:nvPr/>
        </p:nvSpPr>
        <p:spPr>
          <a:xfrm>
            <a:off x="160603" y="5231551"/>
            <a:ext cx="35618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4.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F030A08D-9CFF-6742-832D-A62208C907BA}"/>
              </a:ext>
            </a:extLst>
          </p:cNvPr>
          <p:cNvSpPr txBox="1"/>
          <p:nvPr/>
        </p:nvSpPr>
        <p:spPr>
          <a:xfrm>
            <a:off x="484731" y="5789602"/>
            <a:ext cx="731520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 err="1"/>
              <a:t>You</a:t>
            </a:r>
            <a:r>
              <a:rPr lang="cs-CZ" sz="1600" dirty="0"/>
              <a:t> </a:t>
            </a:r>
            <a:r>
              <a:rPr lang="cs-CZ" sz="1600" dirty="0" err="1"/>
              <a:t>can</a:t>
            </a:r>
            <a:r>
              <a:rPr lang="cs-CZ" sz="1600" dirty="0"/>
              <a:t> </a:t>
            </a:r>
            <a:r>
              <a:rPr lang="cs-CZ" sz="1600" dirty="0" err="1"/>
              <a:t>choose</a:t>
            </a:r>
            <a:r>
              <a:rPr lang="cs-CZ" sz="1600" dirty="0"/>
              <a:t> </a:t>
            </a:r>
            <a:r>
              <a:rPr lang="cs-CZ" sz="1600" dirty="0" err="1"/>
              <a:t>several</a:t>
            </a:r>
            <a:r>
              <a:rPr lang="cs-CZ" sz="1600" dirty="0"/>
              <a:t> </a:t>
            </a:r>
            <a:r>
              <a:rPr lang="cs-CZ" sz="1600" dirty="0" err="1"/>
              <a:t>types</a:t>
            </a:r>
            <a:r>
              <a:rPr lang="cs-CZ" sz="1600" dirty="0"/>
              <a:t>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presets</a:t>
            </a:r>
            <a:r>
              <a:rPr lang="cs-CZ" sz="1600" dirty="0"/>
              <a:t> </a:t>
            </a:r>
            <a:r>
              <a:rPr lang="cs-CZ" sz="1600" dirty="0" err="1"/>
              <a:t>pages</a:t>
            </a:r>
            <a:r>
              <a:rPr lang="cs-CZ" sz="1600" dirty="0"/>
              <a:t> </a:t>
            </a:r>
            <a:r>
              <a:rPr lang="cs-CZ" sz="1600" dirty="0" err="1"/>
              <a:t>under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button</a:t>
            </a:r>
            <a:r>
              <a:rPr lang="cs-CZ" sz="1600" dirty="0"/>
              <a:t> "New image".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1DB74E40-9AFE-864F-AE5C-273DB767B5E8}"/>
              </a:ext>
            </a:extLst>
          </p:cNvPr>
          <p:cNvSpPr txBox="1"/>
          <p:nvPr/>
        </p:nvSpPr>
        <p:spPr>
          <a:xfrm>
            <a:off x="160603" y="5789602"/>
            <a:ext cx="35618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5.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F51D0900-A7B1-6241-86B2-B8687B287A58}"/>
              </a:ext>
            </a:extLst>
          </p:cNvPr>
          <p:cNvSpPr txBox="1"/>
          <p:nvPr/>
        </p:nvSpPr>
        <p:spPr>
          <a:xfrm>
            <a:off x="484731" y="6350778"/>
            <a:ext cx="8688597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 err="1"/>
              <a:t>There</a:t>
            </a:r>
            <a:r>
              <a:rPr lang="cs-CZ" sz="1600" dirty="0"/>
              <a:t> are </a:t>
            </a:r>
            <a:r>
              <a:rPr lang="cs-CZ" sz="1600" dirty="0" err="1"/>
              <a:t>placeholder</a:t>
            </a:r>
            <a:r>
              <a:rPr lang="cs-CZ" sz="1600" dirty="0"/>
              <a:t> </a:t>
            </a:r>
            <a:r>
              <a:rPr lang="cs-CZ" sz="1600" dirty="0" err="1"/>
              <a:t>texts</a:t>
            </a:r>
            <a:r>
              <a:rPr lang="cs-CZ" sz="1600" dirty="0"/>
              <a:t> on text </a:t>
            </a:r>
            <a:r>
              <a:rPr lang="cs-CZ" sz="1600" dirty="0" err="1"/>
              <a:t>frames</a:t>
            </a:r>
            <a:r>
              <a:rPr lang="cs-CZ" sz="1600" dirty="0"/>
              <a:t> </a:t>
            </a:r>
            <a:r>
              <a:rPr lang="cs-CZ" sz="1600" dirty="0" err="1"/>
              <a:t>that</a:t>
            </a:r>
            <a:r>
              <a:rPr lang="cs-CZ" sz="1600" dirty="0"/>
              <a:t> </a:t>
            </a:r>
            <a:r>
              <a:rPr lang="cs-CZ" sz="1600" dirty="0" err="1"/>
              <a:t>you</a:t>
            </a:r>
            <a:r>
              <a:rPr lang="cs-CZ" sz="1600" dirty="0"/>
              <a:t> </a:t>
            </a:r>
            <a:r>
              <a:rPr lang="cs-CZ" sz="1600" dirty="0" err="1"/>
              <a:t>can</a:t>
            </a:r>
            <a:r>
              <a:rPr lang="cs-CZ" sz="1600" dirty="0"/>
              <a:t> </a:t>
            </a:r>
            <a:r>
              <a:rPr lang="cs-CZ" sz="1600" dirty="0" err="1"/>
              <a:t>simply</a:t>
            </a:r>
            <a:r>
              <a:rPr lang="cs-CZ" sz="1600" dirty="0"/>
              <a:t> </a:t>
            </a:r>
            <a:r>
              <a:rPr lang="cs-CZ" sz="1600" dirty="0" err="1"/>
              <a:t>overwrite</a:t>
            </a:r>
            <a:r>
              <a:rPr lang="cs-CZ" sz="1600" dirty="0"/>
              <a:t> by </a:t>
            </a:r>
            <a:r>
              <a:rPr lang="cs-CZ" sz="1600" dirty="0" err="1"/>
              <a:t>clicking</a:t>
            </a:r>
            <a:r>
              <a:rPr lang="cs-CZ" sz="1600" dirty="0"/>
              <a:t> on </a:t>
            </a:r>
            <a:r>
              <a:rPr lang="cs-CZ" sz="1600" dirty="0" err="1"/>
              <a:t>them</a:t>
            </a:r>
            <a:r>
              <a:rPr lang="cs-CZ" sz="1600" dirty="0"/>
              <a:t>.</a:t>
            </a: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3C15C604-0683-6943-A7E2-7E3CC6916BF0}"/>
              </a:ext>
            </a:extLst>
          </p:cNvPr>
          <p:cNvSpPr txBox="1"/>
          <p:nvPr/>
        </p:nvSpPr>
        <p:spPr>
          <a:xfrm>
            <a:off x="160603" y="6350778"/>
            <a:ext cx="356188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cs-CZ" sz="1600" dirty="0"/>
              <a:t>6.</a:t>
            </a:r>
          </a:p>
        </p:txBody>
      </p:sp>
      <p:sp>
        <p:nvSpPr>
          <p:cNvPr id="33" name="Zástupný text 1">
            <a:extLst>
              <a:ext uri="{FF2B5EF4-FFF2-40B4-BE49-F238E27FC236}">
                <a16:creationId xmlns:a16="http://schemas.microsoft.com/office/drawing/2014/main" id="{39D2CEF4-8757-6C49-BC7A-AEAAD9F6A7CA}"/>
              </a:ext>
            </a:extLst>
          </p:cNvPr>
          <p:cNvSpPr txBox="1">
            <a:spLocks/>
          </p:cNvSpPr>
          <p:nvPr/>
        </p:nvSpPr>
        <p:spPr>
          <a:xfrm>
            <a:off x="247875" y="2217414"/>
            <a:ext cx="11449051" cy="1896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i="0" kern="1200">
                <a:solidFill>
                  <a:schemeClr val="tx1"/>
                </a:solidFill>
                <a:latin typeface="Matter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lang="cs-C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r>
              <a:rPr lang="cs-C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delete</a:t>
            </a:r>
            <a:r>
              <a:rPr lang="cs-C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cs-C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slide and </a:t>
            </a:r>
            <a:r>
              <a:rPr lang="cs-CZ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continue</a:t>
            </a:r>
            <a:r>
              <a:rPr lang="cs-C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</a:t>
            </a:r>
            <a:r>
              <a:rPr lang="cs-CZ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856E8B0B-3A30-7131-0A9A-C7F6A37AA7D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3525" y="264481"/>
            <a:ext cx="1484336" cy="4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600699"/>
      </p:ext>
    </p:extLst>
  </p:cSld>
  <p:clrMapOvr>
    <a:masterClrMapping/>
  </p:clrMapOvr>
</p:sld>
</file>

<file path=ppt/theme/theme1.xml><?xml version="1.0" encoding="utf-8"?>
<a:theme xmlns:a="http://schemas.openxmlformats.org/drawingml/2006/main" name="Úvodní slidy">
  <a:themeElements>
    <a:clrScheme name="BOD barvy">
      <a:dk1>
        <a:srgbClr val="000000"/>
      </a:dk1>
      <a:lt1>
        <a:srgbClr val="FFFFFF"/>
      </a:lt1>
      <a:dk2>
        <a:srgbClr val="D02C2F"/>
      </a:dk2>
      <a:lt2>
        <a:srgbClr val="FFFFFF"/>
      </a:lt2>
      <a:accent1>
        <a:srgbClr val="D02C2F"/>
      </a:accent1>
      <a:accent2>
        <a:srgbClr val="932E34"/>
      </a:accent2>
      <a:accent3>
        <a:srgbClr val="303A77"/>
      </a:accent3>
      <a:accent4>
        <a:srgbClr val="386885"/>
      </a:accent4>
      <a:accent5>
        <a:srgbClr val="6FAAA9"/>
      </a:accent5>
      <a:accent6>
        <a:srgbClr val="B3B3A9"/>
      </a:accent6>
      <a:hlink>
        <a:srgbClr val="0015FF"/>
      </a:hlink>
      <a:folHlink>
        <a:srgbClr val="9C38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D-prezentation-EN_4-3" id="{4AA1B159-5BC1-924A-B996-5D54A747A658}" vid="{E5B29578-918C-574B-920E-C73BDD373821}"/>
    </a:ext>
  </a:extLst>
</a:theme>
</file>

<file path=ppt/theme/theme2.xml><?xml version="1.0" encoding="utf-8"?>
<a:theme xmlns:a="http://schemas.openxmlformats.org/drawingml/2006/main" name="Předěly, názvy kapitol">
  <a:themeElements>
    <a:clrScheme name="BOD barvy">
      <a:dk1>
        <a:srgbClr val="000000"/>
      </a:dk1>
      <a:lt1>
        <a:srgbClr val="FFFFFF"/>
      </a:lt1>
      <a:dk2>
        <a:srgbClr val="D02C2F"/>
      </a:dk2>
      <a:lt2>
        <a:srgbClr val="FFFFFF"/>
      </a:lt2>
      <a:accent1>
        <a:srgbClr val="D02C2F"/>
      </a:accent1>
      <a:accent2>
        <a:srgbClr val="932E34"/>
      </a:accent2>
      <a:accent3>
        <a:srgbClr val="303A77"/>
      </a:accent3>
      <a:accent4>
        <a:srgbClr val="386885"/>
      </a:accent4>
      <a:accent5>
        <a:srgbClr val="6FAAA9"/>
      </a:accent5>
      <a:accent6>
        <a:srgbClr val="B3B3A9"/>
      </a:accent6>
      <a:hlink>
        <a:srgbClr val="0015FF"/>
      </a:hlink>
      <a:folHlink>
        <a:srgbClr val="9C38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D-prezentation-EN_4-3" id="{4AA1B159-5BC1-924A-B996-5D54A747A658}" vid="{649BF7FF-59F5-7342-90D3-815295FDB480}"/>
    </a:ext>
  </a:extLst>
</a:theme>
</file>

<file path=ppt/theme/theme3.xml><?xml version="1.0" encoding="utf-8"?>
<a:theme xmlns:a="http://schemas.openxmlformats.org/drawingml/2006/main" name="Obsah">
  <a:themeElements>
    <a:clrScheme name="BOD barvy">
      <a:dk1>
        <a:srgbClr val="000000"/>
      </a:dk1>
      <a:lt1>
        <a:srgbClr val="FFFFFF"/>
      </a:lt1>
      <a:dk2>
        <a:srgbClr val="D02C2F"/>
      </a:dk2>
      <a:lt2>
        <a:srgbClr val="FFFFFF"/>
      </a:lt2>
      <a:accent1>
        <a:srgbClr val="D02C2F"/>
      </a:accent1>
      <a:accent2>
        <a:srgbClr val="932E34"/>
      </a:accent2>
      <a:accent3>
        <a:srgbClr val="303A77"/>
      </a:accent3>
      <a:accent4>
        <a:srgbClr val="386885"/>
      </a:accent4>
      <a:accent5>
        <a:srgbClr val="6FAAA9"/>
      </a:accent5>
      <a:accent6>
        <a:srgbClr val="B3B3A9"/>
      </a:accent6>
      <a:hlink>
        <a:srgbClr val="0015FF"/>
      </a:hlink>
      <a:folHlink>
        <a:srgbClr val="9C38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D-prezentation-EN_4-3" id="{4AA1B159-5BC1-924A-B996-5D54A747A658}" vid="{9B498E02-CA68-B34A-AD7D-42A87CE6274E}"/>
    </a:ext>
  </a:extLst>
</a:theme>
</file>

<file path=ppt/theme/theme4.xml><?xml version="1.0" encoding="utf-8"?>
<a:theme xmlns:a="http://schemas.openxmlformats.org/drawingml/2006/main" name="Závěr">
  <a:themeElements>
    <a:clrScheme name="BOD barvy">
      <a:dk1>
        <a:srgbClr val="000000"/>
      </a:dk1>
      <a:lt1>
        <a:srgbClr val="FFFFFF"/>
      </a:lt1>
      <a:dk2>
        <a:srgbClr val="D02C2F"/>
      </a:dk2>
      <a:lt2>
        <a:srgbClr val="FFFFFF"/>
      </a:lt2>
      <a:accent1>
        <a:srgbClr val="D02C2F"/>
      </a:accent1>
      <a:accent2>
        <a:srgbClr val="932E34"/>
      </a:accent2>
      <a:accent3>
        <a:srgbClr val="303A77"/>
      </a:accent3>
      <a:accent4>
        <a:srgbClr val="386885"/>
      </a:accent4>
      <a:accent5>
        <a:srgbClr val="6FAAA9"/>
      </a:accent5>
      <a:accent6>
        <a:srgbClr val="B3B3A9"/>
      </a:accent6>
      <a:hlink>
        <a:srgbClr val="0015FF"/>
      </a:hlink>
      <a:folHlink>
        <a:srgbClr val="9C38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D-prezentation-EN_4-3" id="{4AA1B159-5BC1-924A-B996-5D54A747A658}" vid="{627DFCC8-55C4-E447-A9C5-32946B69516B}"/>
    </a:ext>
  </a:extLst>
</a:theme>
</file>

<file path=ppt/theme/theme5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Úvodní slidy</Template>
  <TotalTime>0</TotalTime>
  <Words>125</Words>
  <Application>Microsoft Macintosh PowerPoint</Application>
  <PresentationFormat>Předvádění na obrazovce (4:3)</PresentationFormat>
  <Paragraphs>17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1</vt:i4>
      </vt:variant>
    </vt:vector>
  </HeadingPairs>
  <TitlesOfParts>
    <vt:vector size="7" baseType="lpstr">
      <vt:lpstr>Calibri</vt:lpstr>
      <vt:lpstr>Arial</vt:lpstr>
      <vt:lpstr>Úvodní slidy</vt:lpstr>
      <vt:lpstr>Předěly, názvy kapitol</vt:lpstr>
      <vt:lpstr>Obsah</vt:lpstr>
      <vt:lpstr>Závěr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Lichá Tereza (208014)</dc:creator>
  <cp:lastModifiedBy>Lichá Tereza (208014)</cp:lastModifiedBy>
  <cp:revision>1</cp:revision>
  <dcterms:created xsi:type="dcterms:W3CDTF">2022-08-22T16:00:30Z</dcterms:created>
  <dcterms:modified xsi:type="dcterms:W3CDTF">2022-08-22T16:00:57Z</dcterms:modified>
</cp:coreProperties>
</file>