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  <p:sldMasterId id="2147483653" r:id="rId2"/>
    <p:sldMasterId id="2147483657" r:id="rId3"/>
    <p:sldMasterId id="2147483665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830"/>
  </p:normalViewPr>
  <p:slideViewPr>
    <p:cSldViewPr snapToGrid="0" snapToObjects="1">
      <p:cViewPr varScale="1">
        <p:scale>
          <a:sx n="125" d="100"/>
          <a:sy n="125" d="100"/>
        </p:scale>
        <p:origin x="2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0" d="100"/>
          <a:sy n="130" d="100"/>
        </p:scale>
        <p:origin x="4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54FC147-4284-AE41-874B-930C1BCC2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A71BE9-3BFD-5F44-96E5-A1605948D1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21AD-73F2-7F44-B560-51D963169820}" type="datetimeFigureOut">
              <a:rPr lang="cs-CZ" smtClean="0"/>
              <a:t>23.01.2022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7F613A-985F-C846-8444-FB3B83FFE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BE2BD3-2F56-8843-A590-9984180F6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BF29-A8E3-A544-8BA7-F5347CDE4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783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E878-5419-214B-BC3C-3DF0C3B565C1}" type="datetimeFigureOut">
              <a:rPr lang="cs-CZ" smtClean="0"/>
              <a:t>23.01.2022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B3C0-B4D7-6541-B17C-3867382DB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2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B3C0-B4D7-6541-B17C-3867382DBC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12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17FD59C3-1F10-A241-B244-773E743E3304}"/>
              </a:ext>
            </a:extLst>
          </p:cNvPr>
          <p:cNvSpPr/>
          <p:nvPr userDrawn="1"/>
        </p:nvSpPr>
        <p:spPr>
          <a:xfrm>
            <a:off x="0" y="4581531"/>
            <a:ext cx="6864638" cy="227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noFill/>
              </a:ln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B96B24D6-942D-4046-B628-D60D6CD0B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097088"/>
            <a:ext cx="8634050" cy="23034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3600"/>
              </a:lnSpc>
              <a:spcBef>
                <a:spcPts val="0"/>
              </a:spcBef>
              <a:buNone/>
              <a:defRPr sz="3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Prostor pro název prezentace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2D86044-D099-FC41-BAAB-9AB1B36262F3}"/>
              </a:ext>
            </a:extLst>
          </p:cNvPr>
          <p:cNvSpPr/>
          <p:nvPr userDrawn="1"/>
        </p:nvSpPr>
        <p:spPr>
          <a:xfrm>
            <a:off x="7717637" y="263807"/>
            <a:ext cx="1175538" cy="1154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750" b="0" i="0" dirty="0" err="1">
                <a:solidFill>
                  <a:sysClr val="windowText" lastClr="000000"/>
                </a:solidFill>
                <a:latin typeface="+mn-lt"/>
              </a:rPr>
              <a:t>www.onkologickedny.cz</a:t>
            </a:r>
            <a:endParaRPr lang="cs-CZ" sz="750" b="0" i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FE05B16-477A-A943-A81B-B0BD47DCF7D2}"/>
              </a:ext>
            </a:extLst>
          </p:cNvPr>
          <p:cNvSpPr/>
          <p:nvPr userDrawn="1"/>
        </p:nvSpPr>
        <p:spPr>
          <a:xfrm>
            <a:off x="250825" y="6300868"/>
            <a:ext cx="165441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993" algn="l"/>
              </a:tabLst>
              <a:defRPr/>
            </a:pPr>
            <a:r>
              <a:rPr lang="cs-CZ" sz="750" b="0" i="0" dirty="0">
                <a:solidFill>
                  <a:schemeClr val="bg1"/>
                </a:solidFill>
                <a:latin typeface="+mn-lt"/>
              </a:rPr>
              <a:t>T</a:t>
            </a:r>
          </a:p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993" algn="l"/>
              </a:tabLst>
              <a:defRPr/>
            </a:pPr>
            <a:r>
              <a:rPr lang="cs-CZ" sz="750" b="0" i="0" dirty="0">
                <a:solidFill>
                  <a:schemeClr val="bg1"/>
                </a:solidFill>
                <a:latin typeface="+mn-lt"/>
              </a:rPr>
              <a:t>@</a:t>
            </a:r>
          </a:p>
        </p:txBody>
      </p:sp>
      <p:sp>
        <p:nvSpPr>
          <p:cNvPr id="25" name="Zástupný text 4">
            <a:extLst>
              <a:ext uri="{FF2B5EF4-FFF2-40B4-BE49-F238E27FC236}">
                <a16:creationId xmlns:a16="http://schemas.microsoft.com/office/drawing/2014/main" id="{7612BA62-1876-0347-B914-1239E9DC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825" y="6312445"/>
            <a:ext cx="1774451" cy="13741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buNone/>
              <a:defRPr sz="7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cs-CZ" dirty="0"/>
              <a:t>Sem zadejte Váš telefon</a:t>
            </a:r>
          </a:p>
        </p:txBody>
      </p:sp>
      <p:sp>
        <p:nvSpPr>
          <p:cNvPr id="26" name="Zástupný text 4">
            <a:extLst>
              <a:ext uri="{FF2B5EF4-FFF2-40B4-BE49-F238E27FC236}">
                <a16:creationId xmlns:a16="http://schemas.microsoft.com/office/drawing/2014/main" id="{F3B2EA4F-2A45-2E47-8FEC-5512D2CB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25" y="6481347"/>
            <a:ext cx="1774451" cy="13741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buNone/>
              <a:defRPr sz="7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cs-CZ" dirty="0"/>
              <a:t>Sem zadejte Váš email</a:t>
            </a:r>
          </a:p>
        </p:txBody>
      </p:sp>
      <p:sp>
        <p:nvSpPr>
          <p:cNvPr id="27" name="Zástupný text 4">
            <a:extLst>
              <a:ext uri="{FF2B5EF4-FFF2-40B4-BE49-F238E27FC236}">
                <a16:creationId xmlns:a16="http://schemas.microsoft.com/office/drawing/2014/main" id="{EDF6A982-0CE2-224A-A468-5CADE968B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4" y="4760919"/>
            <a:ext cx="2545556" cy="550761"/>
          </a:xfrm>
          <a:prstGeom prst="rect">
            <a:avLst/>
          </a:prstGeom>
        </p:spPr>
        <p:txBody>
          <a:bodyPr lIns="0" tIns="0" rIns="0" bIns="0" anchor="t"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Jméno autora prezentace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2B454CC-B7E0-5540-8947-49A85202F846}"/>
              </a:ext>
            </a:extLst>
          </p:cNvPr>
          <p:cNvSpPr/>
          <p:nvPr userDrawn="1"/>
        </p:nvSpPr>
        <p:spPr>
          <a:xfrm>
            <a:off x="6865200" y="4581530"/>
            <a:ext cx="2278800" cy="22764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41AAA9B7-B8CF-BD41-9571-55EE6F779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25" y="263807"/>
            <a:ext cx="1916045" cy="3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o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810244"/>
            <a:ext cx="86423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6" y="1544399"/>
            <a:ext cx="8642349" cy="5053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33867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7">
            <a:extLst>
              <a:ext uri="{FF2B5EF4-FFF2-40B4-BE49-F238E27FC236}">
                <a16:creationId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800100"/>
            <a:ext cx="86423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1FC7663E-922F-DE4F-AA86-0792731AF4D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25" y="1530282"/>
            <a:ext cx="8642350" cy="506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365430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25" y="800100"/>
            <a:ext cx="8642350" cy="579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291652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7">
            <a:extLst>
              <a:ext uri="{FF2B5EF4-FFF2-40B4-BE49-F238E27FC236}">
                <a16:creationId xmlns:a16="http://schemas.microsoft.com/office/drawing/2014/main" id="{2AF57368-2759-2544-9F5A-CF262E373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44398"/>
            <a:ext cx="2646760" cy="505325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+mn-lt"/>
              </a:defRPr>
            </a:lvl1pPr>
          </a:lstStyle>
          <a:p>
            <a:r>
              <a:rPr lang="cs-CZ" dirty="0">
                <a:effectLst/>
              </a:rPr>
              <a:t>Krátký textový obsah.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32126" y="1544396"/>
            <a:ext cx="5861050" cy="505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E3021AE4-C893-DD45-A530-9FC426ACA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800100"/>
            <a:ext cx="86423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07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7">
            <a:extLst>
              <a:ext uri="{FF2B5EF4-FFF2-40B4-BE49-F238E27FC236}">
                <a16:creationId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44396"/>
            <a:ext cx="5564591" cy="50532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latin typeface="+mn-lt"/>
              </a:defRPr>
            </a:lvl1pPr>
          </a:lstStyle>
          <a:p>
            <a:pPr lvl="0"/>
            <a:r>
              <a:rPr lang="cs-CZ" dirty="0"/>
              <a:t>Textový obsah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2" y="806199"/>
            <a:ext cx="5564592" cy="473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54B1DDC4-A48E-9546-B035-183B06EA93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9953" y="806196"/>
            <a:ext cx="2943222" cy="5791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399788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06FE66E1-EA40-F24B-BB2C-D79557C44277}"/>
              </a:ext>
            </a:extLst>
          </p:cNvPr>
          <p:cNvSpPr/>
          <p:nvPr userDrawn="1"/>
        </p:nvSpPr>
        <p:spPr>
          <a:xfrm flipH="1">
            <a:off x="2508940" y="7"/>
            <a:ext cx="6635060" cy="6868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noFill/>
              </a:ln>
            </a:endParaRPr>
          </a:p>
        </p:txBody>
      </p:sp>
      <p:sp>
        <p:nvSpPr>
          <p:cNvPr id="22" name="Zástupný text 13">
            <a:extLst>
              <a:ext uri="{FF2B5EF4-FFF2-40B4-BE49-F238E27FC236}">
                <a16:creationId xmlns:a16="http://schemas.microsoft.com/office/drawing/2014/main" id="{44F10031-1D10-FB46-887F-0F892B91F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4740" y="2457450"/>
            <a:ext cx="6088435" cy="16704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36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Děkujeme </a:t>
            </a:r>
          </a:p>
          <a:p>
            <a:pPr lvl="0"/>
            <a:r>
              <a:rPr lang="cs-CZ" dirty="0"/>
              <a:t>za zhlédnutí.</a:t>
            </a:r>
          </a:p>
        </p:txBody>
      </p:sp>
      <p:sp>
        <p:nvSpPr>
          <p:cNvPr id="24" name="Zástupný text 4">
            <a:extLst>
              <a:ext uri="{FF2B5EF4-FFF2-40B4-BE49-F238E27FC236}">
                <a16:creationId xmlns:a16="http://schemas.microsoft.com/office/drawing/2014/main" id="{E7BC8E4D-2896-D743-B1FE-8F21A9BA27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4742" y="4349444"/>
            <a:ext cx="6088434" cy="157963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cs-CZ" dirty="0"/>
              <a:t>Jméno a kontaktní údaje autora prezentace.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FEF2617-7154-2C4B-A9E0-2E5C55BC6064}"/>
              </a:ext>
            </a:extLst>
          </p:cNvPr>
          <p:cNvSpPr/>
          <p:nvPr userDrawn="1"/>
        </p:nvSpPr>
        <p:spPr>
          <a:xfrm>
            <a:off x="0" y="4349444"/>
            <a:ext cx="2508940" cy="25085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AF25C8B-8270-6940-92A2-CF71093ECEDD}"/>
              </a:ext>
            </a:extLst>
          </p:cNvPr>
          <p:cNvSpPr/>
          <p:nvPr userDrawn="1"/>
        </p:nvSpPr>
        <p:spPr>
          <a:xfrm>
            <a:off x="7771534" y="267175"/>
            <a:ext cx="1175538" cy="1154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750" b="0" i="0" dirty="0" err="1">
                <a:solidFill>
                  <a:schemeClr val="bg1"/>
                </a:solidFill>
                <a:latin typeface="+mn-lt"/>
              </a:rPr>
              <a:t>www.onkologickedny.cz</a:t>
            </a:r>
            <a:endParaRPr lang="cs-CZ" sz="75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25361BC-1909-ED44-930E-4498310F4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25" y="263807"/>
            <a:ext cx="1916045" cy="3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260350"/>
            <a:ext cx="86423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28B0C49-D928-F945-ADE2-61E3E2D9935D}"/>
              </a:ext>
            </a:extLst>
          </p:cNvPr>
          <p:cNvSpPr/>
          <p:nvPr userDrawn="1"/>
        </p:nvSpPr>
        <p:spPr>
          <a:xfrm>
            <a:off x="0" y="669073"/>
            <a:ext cx="9144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text 7">
            <a:extLst>
              <a:ext uri="{FF2B5EF4-FFF2-40B4-BE49-F238E27FC236}">
                <a16:creationId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271" y="798762"/>
            <a:ext cx="8637247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Obsah prezentace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21620"/>
            <a:ext cx="8646839" cy="5073316"/>
          </a:xfrm>
          <a:prstGeom prst="rect">
            <a:avLst/>
          </a:prstGeom>
        </p:spPr>
        <p:txBody>
          <a:bodyPr lIns="0" tIns="0" rIns="0" bIns="0"/>
          <a:lstStyle>
            <a:lvl1pPr marL="257168" indent="-257168">
              <a:lnSpc>
                <a:spcPts val="1875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První kapitola</a:t>
            </a:r>
          </a:p>
          <a:p>
            <a:pPr lvl="0"/>
            <a:r>
              <a:rPr lang="cs-CZ" dirty="0"/>
              <a:t>Druhá kapitola</a:t>
            </a:r>
          </a:p>
          <a:p>
            <a:pPr lvl="0"/>
            <a:r>
              <a:rPr lang="cs-CZ" dirty="0"/>
              <a:t>Třetí kapitola</a:t>
            </a:r>
          </a:p>
          <a:p>
            <a:pPr lvl="0"/>
            <a:r>
              <a:rPr lang="cs-CZ" dirty="0"/>
              <a:t>Čtvrtá kapitola</a:t>
            </a:r>
          </a:p>
          <a:p>
            <a:pPr lvl="0"/>
            <a:r>
              <a:rPr lang="cs-CZ" dirty="0"/>
              <a:t>Pátá kapitola</a:t>
            </a:r>
          </a:p>
          <a:p>
            <a:pPr lvl="0"/>
            <a:r>
              <a:rPr lang="cs-CZ" dirty="0"/>
              <a:t>Šestá kapitola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A4F0778-5B70-C04D-8A9B-3D99739B0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74CA760-1225-5C45-91D4-1C6EB3F553AB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0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48552D47-49C3-2349-B97A-87C4A6B44FD2}"/>
              </a:ext>
            </a:extLst>
          </p:cNvPr>
          <p:cNvSpPr/>
          <p:nvPr userDrawn="1"/>
        </p:nvSpPr>
        <p:spPr>
          <a:xfrm>
            <a:off x="0" y="669073"/>
            <a:ext cx="9144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7" name="Zástupný text 13">
            <a:extLst>
              <a:ext uri="{FF2B5EF4-FFF2-40B4-BE49-F238E27FC236}">
                <a16:creationId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798766"/>
            <a:ext cx="8642351" cy="57988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405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Název kapitoly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FDEE2BE-82FF-A24F-8457-AD393C801A86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7467EAF-4A65-7945-8DC7-253BFE6E0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81099111-2163-5742-ABEA-518A93312CA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ln>
                <a:noFill/>
              </a:ln>
            </a:endParaRPr>
          </a:p>
        </p:txBody>
      </p:sp>
      <p:sp>
        <p:nvSpPr>
          <p:cNvPr id="4" name="Zástupný text 7">
            <a:extLst>
              <a:ext uri="{FF2B5EF4-FFF2-40B4-BE49-F238E27FC236}">
                <a16:creationId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798762"/>
            <a:ext cx="864683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Obsah prezentace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17886"/>
            <a:ext cx="8646839" cy="5079764"/>
          </a:xfrm>
          <a:prstGeom prst="rect">
            <a:avLst/>
          </a:prstGeom>
        </p:spPr>
        <p:txBody>
          <a:bodyPr lIns="0" tIns="0" rIns="0" bIns="0"/>
          <a:lstStyle>
            <a:lvl1pPr marL="257168" indent="-257168">
              <a:lnSpc>
                <a:spcPts val="1875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První kapitola</a:t>
            </a:r>
          </a:p>
          <a:p>
            <a:pPr lvl="0"/>
            <a:r>
              <a:rPr lang="cs-CZ" dirty="0"/>
              <a:t>Druhá kapitola</a:t>
            </a:r>
          </a:p>
          <a:p>
            <a:pPr lvl="0"/>
            <a:r>
              <a:rPr lang="cs-CZ" dirty="0"/>
              <a:t>Třetí kapitola</a:t>
            </a:r>
          </a:p>
          <a:p>
            <a:pPr lvl="0"/>
            <a:r>
              <a:rPr lang="cs-CZ" dirty="0"/>
              <a:t>Čtvrtá kapitola</a:t>
            </a:r>
          </a:p>
          <a:p>
            <a:pPr lvl="0"/>
            <a:r>
              <a:rPr lang="cs-CZ" dirty="0"/>
              <a:t>Pátá kapitola</a:t>
            </a:r>
          </a:p>
          <a:p>
            <a:pPr lvl="0"/>
            <a:r>
              <a:rPr lang="cs-CZ" dirty="0"/>
              <a:t>Šestá kapitola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64C0D05-7C09-6B46-9A18-6ED6B62F5C5D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BF8FC6E-B093-A541-9368-DDAB73FE5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13">
            <a:extLst>
              <a:ext uri="{FF2B5EF4-FFF2-40B4-BE49-F238E27FC236}">
                <a16:creationId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798762"/>
            <a:ext cx="8642350" cy="57988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4050"/>
              </a:lnSpc>
              <a:spcBef>
                <a:spcPts val="0"/>
              </a:spcBef>
              <a:buNone/>
              <a:defRPr sz="36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Název kapitoly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F4B119A-688C-1B44-88A4-7454F171DB61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C38CE-A8BD-0C40-BA52-831109E49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6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F2BBC77-DF1B-3A46-964F-5D6B6F772474}"/>
              </a:ext>
            </a:extLst>
          </p:cNvPr>
          <p:cNvSpPr/>
          <p:nvPr userDrawn="1"/>
        </p:nvSpPr>
        <p:spPr>
          <a:xfrm>
            <a:off x="115100" y="166258"/>
            <a:ext cx="8875434" cy="43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185B2709-EA22-6546-9F43-BCA3E2F59A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5608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800100"/>
            <a:ext cx="86423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8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164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8" r:id="rId3"/>
    <p:sldLayoutId id="2147483689" r:id="rId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164" userDrawn="1">
          <p15:clr>
            <a:srgbClr val="F26B43"/>
          </p15:clr>
        </p15:guide>
        <p15:guide id="14" orient="horz" pos="4156" userDrawn="1">
          <p15:clr>
            <a:srgbClr val="F26B43"/>
          </p15:clr>
        </p15:guide>
        <p15:guide id="15" pos="158" userDrawn="1">
          <p15:clr>
            <a:srgbClr val="F26B43"/>
          </p15:clr>
        </p15:guide>
        <p15:guide id="16" pos="56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06FAE8A-8D08-A048-905C-A3B9660CA050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148F3F-6716-6C4D-ACBC-A22353E8CCC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1" r:id="rId2"/>
    <p:sldLayoutId id="2147483662" r:id="rId3"/>
    <p:sldLayoutId id="2147483663" r:id="rId4"/>
    <p:sldLayoutId id="2147483661" r:id="rId5"/>
    <p:sldLayoutId id="2147483690" r:id="rId6"/>
    <p:sldLayoutId id="2147483659" r:id="rId7"/>
    <p:sldLayoutId id="2147483687" r:id="rId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  <p15:guide id="17" orient="horz" pos="164" userDrawn="1">
          <p15:clr>
            <a:srgbClr val="F26B43"/>
          </p15:clr>
        </p15:guide>
        <p15:guide id="18" orient="horz" pos="5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4156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  <p15:guide id="15" pos="158" userDrawn="1">
          <p15:clr>
            <a:srgbClr val="F26B43"/>
          </p15:clr>
        </p15:guide>
        <p15:guide id="16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text 1">
            <a:extLst>
              <a:ext uri="{FF2B5EF4-FFF2-40B4-BE49-F238E27FC236}">
                <a16:creationId xmlns:a16="http://schemas.microsoft.com/office/drawing/2014/main" id="{F6CF7C27-7C8D-8A41-8D05-04C993BFF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875" y="1670033"/>
            <a:ext cx="11449051" cy="39793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se šablonou</a:t>
            </a:r>
            <a:endParaRPr lang="cs-CZ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281BF1C-0695-6047-8586-B6A450BE714A}"/>
              </a:ext>
            </a:extLst>
          </p:cNvPr>
          <p:cNvSpPr txBox="1"/>
          <p:nvPr/>
        </p:nvSpPr>
        <p:spPr>
          <a:xfrm>
            <a:off x="484735" y="2917683"/>
            <a:ext cx="456567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Používejte pouze přednastavená písma motivu. </a:t>
            </a:r>
          </a:p>
          <a:p>
            <a:r>
              <a:rPr lang="cs-CZ" sz="1200" dirty="0"/>
              <a:t>(</a:t>
            </a:r>
            <a:r>
              <a:rPr lang="cs-CZ" sz="1200" dirty="0" err="1"/>
              <a:t>Arial</a:t>
            </a:r>
            <a:r>
              <a:rPr lang="cs-CZ" sz="1200" dirty="0"/>
              <a:t> </a:t>
            </a:r>
            <a:r>
              <a:rPr lang="cs-CZ" sz="1200" dirty="0" err="1"/>
              <a:t>Regular</a:t>
            </a:r>
            <a:r>
              <a:rPr lang="cs-CZ" sz="1200" dirty="0"/>
              <a:t>, </a:t>
            </a:r>
            <a:r>
              <a:rPr lang="cs-CZ" sz="1200" dirty="0" err="1"/>
              <a:t>Arial</a:t>
            </a:r>
            <a:r>
              <a:rPr lang="cs-CZ" sz="1200" dirty="0"/>
              <a:t> </a:t>
            </a:r>
            <a:r>
              <a:rPr lang="cs-CZ" sz="1200" dirty="0" err="1"/>
              <a:t>Bold</a:t>
            </a:r>
            <a:r>
              <a:rPr lang="cs-CZ" sz="1200" dirty="0"/>
              <a:t>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59DB8B6-D399-D649-8B94-80039A4FFF7A}"/>
              </a:ext>
            </a:extLst>
          </p:cNvPr>
          <p:cNvSpPr txBox="1"/>
          <p:nvPr/>
        </p:nvSpPr>
        <p:spPr>
          <a:xfrm>
            <a:off x="484734" y="3571192"/>
            <a:ext cx="445025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Používejte pouze přednastavené barvy motivu.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8A86E66-82CC-5948-B50B-92CF82FDEA12}"/>
              </a:ext>
            </a:extLst>
          </p:cNvPr>
          <p:cNvSpPr txBox="1"/>
          <p:nvPr/>
        </p:nvSpPr>
        <p:spPr>
          <a:xfrm>
            <a:off x="160603" y="2917683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1.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3E899DC-9146-FF42-A67E-7416A30D146A}"/>
              </a:ext>
            </a:extLst>
          </p:cNvPr>
          <p:cNvSpPr txBox="1"/>
          <p:nvPr/>
        </p:nvSpPr>
        <p:spPr>
          <a:xfrm>
            <a:off x="160603" y="3571192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2.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5453DBE-6AC5-F14A-8071-1C9185E40403}"/>
              </a:ext>
            </a:extLst>
          </p:cNvPr>
          <p:cNvSpPr txBox="1"/>
          <p:nvPr/>
        </p:nvSpPr>
        <p:spPr>
          <a:xfrm>
            <a:off x="484731" y="4129241"/>
            <a:ext cx="653897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Při práci se držte v pracovní zóně vytyčené vodítky. </a:t>
            </a:r>
          </a:p>
          <a:p>
            <a:r>
              <a:rPr lang="cs-CZ" sz="1200" dirty="0"/>
              <a:t>(pokud nemáte vodítka aktivní , zapnete je zde &gt; Karta zobrazení &gt; zaškrtněte pole s vodítky)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FD0355A-DCAF-744C-A014-7580295D2E3C}"/>
              </a:ext>
            </a:extLst>
          </p:cNvPr>
          <p:cNvSpPr txBox="1"/>
          <p:nvPr/>
        </p:nvSpPr>
        <p:spPr>
          <a:xfrm>
            <a:off x="160603" y="4129241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3.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28A44EC-C387-6D4E-AFBC-C9C7CE3A4528}"/>
              </a:ext>
            </a:extLst>
          </p:cNvPr>
          <p:cNvSpPr txBox="1"/>
          <p:nvPr/>
        </p:nvSpPr>
        <p:spPr>
          <a:xfrm>
            <a:off x="484735" y="4871957"/>
            <a:ext cx="631852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Při práci nezasahujte do vrchní části </a:t>
            </a:r>
            <a:r>
              <a:rPr lang="cs-CZ" sz="1600" dirty="0" err="1"/>
              <a:t>slidů</a:t>
            </a:r>
            <a:r>
              <a:rPr lang="cs-CZ" sz="1600" dirty="0"/>
              <a:t> s logem a číslem stránky.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E62C7C3-C27F-7946-95B2-B6F4765F60EA}"/>
              </a:ext>
            </a:extLst>
          </p:cNvPr>
          <p:cNvSpPr txBox="1"/>
          <p:nvPr/>
        </p:nvSpPr>
        <p:spPr>
          <a:xfrm>
            <a:off x="160603" y="4871957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4.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030A08D-9CFF-6742-832D-A62208C907BA}"/>
              </a:ext>
            </a:extLst>
          </p:cNvPr>
          <p:cNvSpPr txBox="1"/>
          <p:nvPr/>
        </p:nvSpPr>
        <p:spPr>
          <a:xfrm>
            <a:off x="484731" y="5430008"/>
            <a:ext cx="7853432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Pod tlačítkem „Nový snímek“ máte na výběr několik různých typových </a:t>
            </a:r>
            <a:r>
              <a:rPr lang="cs-CZ" sz="1600" dirty="0" err="1"/>
              <a:t>slidů</a:t>
            </a:r>
            <a:r>
              <a:rPr lang="cs-CZ" sz="1600" dirty="0"/>
              <a:t> pro práci.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DB74E40-9AFE-864F-AE5C-273DB767B5E8}"/>
              </a:ext>
            </a:extLst>
          </p:cNvPr>
          <p:cNvSpPr txBox="1"/>
          <p:nvPr/>
        </p:nvSpPr>
        <p:spPr>
          <a:xfrm>
            <a:off x="160603" y="5430008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5.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51D0900-A7B1-6241-86B2-B8687B287A58}"/>
              </a:ext>
            </a:extLst>
          </p:cNvPr>
          <p:cNvSpPr txBox="1"/>
          <p:nvPr/>
        </p:nvSpPr>
        <p:spPr>
          <a:xfrm>
            <a:off x="484731" y="5991184"/>
            <a:ext cx="853547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Na snímcích jsou zástupné texty, které po kliknutí na ně jednoduše přepíšete na své vlastní.</a:t>
            </a:r>
          </a:p>
          <a:p>
            <a:r>
              <a:rPr lang="cs-CZ" sz="1200" dirty="0"/>
              <a:t>(Texty které nelze měnit je pouze na úvodním </a:t>
            </a:r>
            <a:r>
              <a:rPr lang="cs-CZ" sz="1200" dirty="0" err="1"/>
              <a:t>slidu</a:t>
            </a:r>
            <a:r>
              <a:rPr lang="cs-CZ" sz="1200" dirty="0"/>
              <a:t> adresa a akreditace ústavu.)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C15C604-0683-6943-A7E2-7E3CC6916BF0}"/>
              </a:ext>
            </a:extLst>
          </p:cNvPr>
          <p:cNvSpPr txBox="1"/>
          <p:nvPr/>
        </p:nvSpPr>
        <p:spPr>
          <a:xfrm>
            <a:off x="160603" y="5991184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6.</a:t>
            </a:r>
          </a:p>
        </p:txBody>
      </p:sp>
      <p:sp>
        <p:nvSpPr>
          <p:cNvPr id="33" name="Zástupný text 1">
            <a:extLst>
              <a:ext uri="{FF2B5EF4-FFF2-40B4-BE49-F238E27FC236}">
                <a16:creationId xmlns:a16="http://schemas.microsoft.com/office/drawing/2014/main" id="{39D2CEF4-8757-6C49-BC7A-AEAAD9F6A7CA}"/>
              </a:ext>
            </a:extLst>
          </p:cNvPr>
          <p:cNvSpPr txBox="1">
            <a:spLocks/>
          </p:cNvSpPr>
          <p:nvPr/>
        </p:nvSpPr>
        <p:spPr>
          <a:xfrm>
            <a:off x="247875" y="2217414"/>
            <a:ext cx="11449051" cy="1896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Matter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přečtení tento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smažte a pokračujte v práci.)</a:t>
            </a:r>
          </a:p>
        </p:txBody>
      </p:sp>
      <p:pic>
        <p:nvPicPr>
          <p:cNvPr id="34" name="Grafický objekt 33">
            <a:extLst>
              <a:ext uri="{FF2B5EF4-FFF2-40B4-BE49-F238E27FC236}">
                <a16:creationId xmlns:a16="http://schemas.microsoft.com/office/drawing/2014/main" id="{73E7403D-82FC-8249-ADF1-0B04D8E8B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525" y="270696"/>
            <a:ext cx="2485731" cy="4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0699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lidy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ředěly, názvy kapitol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bsah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Závěr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135</Words>
  <Application>Microsoft Macintosh PowerPoint</Application>
  <PresentationFormat>Předvádění na obrazovce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Calibri</vt:lpstr>
      <vt:lpstr>Arial</vt:lpstr>
      <vt:lpstr>Úvodní slidy</vt:lpstr>
      <vt:lpstr>Předěly, názvy kapitol</vt:lpstr>
      <vt:lpstr>Obsah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Janeba Jakub (199896)</dc:creator>
  <cp:lastModifiedBy>Lichá Tereza (208014)</cp:lastModifiedBy>
  <cp:revision>106</cp:revision>
  <dcterms:created xsi:type="dcterms:W3CDTF">2020-08-19T13:16:17Z</dcterms:created>
  <dcterms:modified xsi:type="dcterms:W3CDTF">2022-01-23T17:12:30Z</dcterms:modified>
</cp:coreProperties>
</file>